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868"/>
    <a:srgbClr val="DDD365"/>
    <a:srgbClr val="C5BC68"/>
    <a:srgbClr val="F2A377"/>
    <a:srgbClr val="D99671"/>
    <a:srgbClr val="BD927B"/>
    <a:srgbClr val="F0FAC5"/>
    <a:srgbClr val="C5E784"/>
    <a:srgbClr val="A5C87A"/>
    <a:srgbClr val="A6C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99" autoAdjust="0"/>
    <p:restoredTop sz="94660"/>
  </p:normalViewPr>
  <p:slideViewPr>
    <p:cSldViewPr snapToGrid="0">
      <p:cViewPr>
        <p:scale>
          <a:sx n="25" d="100"/>
          <a:sy n="25" d="100"/>
        </p:scale>
        <p:origin x="2894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8636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0282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863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3474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655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3656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4747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2403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81818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9124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269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0A0DE-1066-4187-885C-172DCCF29148}" type="datetimeFigureOut">
              <a:rPr lang="ar-SA" smtClean="0"/>
              <a:t>18/08/1438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97664-B7D7-4107-96E2-77BAAB719AA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488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jpe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495693" y="2277044"/>
            <a:ext cx="6294120" cy="10302240"/>
          </a:xfrm>
          <a:prstGeom prst="rect">
            <a:avLst/>
          </a:prstGeom>
          <a:gradFill>
            <a:gsLst>
              <a:gs pos="10000">
                <a:srgbClr val="010A0D"/>
              </a:gs>
              <a:gs pos="91000">
                <a:srgbClr val="030409"/>
              </a:gs>
              <a:gs pos="71500">
                <a:srgbClr val="020E1B"/>
              </a:gs>
              <a:gs pos="35000">
                <a:srgbClr val="031115"/>
              </a:gs>
            </a:gsLst>
            <a:lin ang="5400000" scaled="1"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026" name="Picture 2" descr="Image result for planet pic hd"/>
          <p:cNvPicPr preferRelativeResize="0">
            <a:picLocks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6" t="5651" r="25421" b="6388"/>
          <a:stretch/>
        </p:blipFill>
        <p:spPr bwMode="auto">
          <a:xfrm rot="15342588">
            <a:off x="-7327073" y="-3319857"/>
            <a:ext cx="2880000" cy="288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lanet pic hd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17045" r="51138" b="9723"/>
          <a:stretch/>
        </p:blipFill>
        <p:spPr bwMode="auto">
          <a:xfrm>
            <a:off x="-9941170" y="-773724"/>
            <a:ext cx="2696307" cy="27900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0196821" y="-5360859"/>
            <a:ext cx="6294120" cy="10302240"/>
          </a:xfrm>
          <a:prstGeom prst="rect">
            <a:avLst/>
          </a:prstGeom>
          <a:blipFill dpi="0" rotWithShape="1">
            <a:blip r:embed="rId5">
              <a:alphaModFix amt="4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4-Point Star 9"/>
          <p:cNvSpPr/>
          <p:nvPr/>
        </p:nvSpPr>
        <p:spPr>
          <a:xfrm>
            <a:off x="-9495693" y="-4560277"/>
            <a:ext cx="90121" cy="9525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4-Point Star 13"/>
          <p:cNvSpPr/>
          <p:nvPr/>
        </p:nvSpPr>
        <p:spPr>
          <a:xfrm>
            <a:off x="-9962418" y="-2112352"/>
            <a:ext cx="90121" cy="9525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4-Point Star 14"/>
          <p:cNvSpPr/>
          <p:nvPr/>
        </p:nvSpPr>
        <p:spPr>
          <a:xfrm>
            <a:off x="-4504593" y="-5141302"/>
            <a:ext cx="90121" cy="9525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4-Point Star 15"/>
          <p:cNvSpPr/>
          <p:nvPr/>
        </p:nvSpPr>
        <p:spPr>
          <a:xfrm>
            <a:off x="-4656993" y="1840523"/>
            <a:ext cx="90121" cy="9525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4-Point Star 16"/>
          <p:cNvSpPr/>
          <p:nvPr/>
        </p:nvSpPr>
        <p:spPr>
          <a:xfrm>
            <a:off x="-9752868" y="4469423"/>
            <a:ext cx="90121" cy="9525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8" name="4-Point Star 17"/>
          <p:cNvSpPr/>
          <p:nvPr/>
        </p:nvSpPr>
        <p:spPr>
          <a:xfrm>
            <a:off x="-7409718" y="2735873"/>
            <a:ext cx="90121" cy="9525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0" name="Rectangle 19"/>
          <p:cNvSpPr/>
          <p:nvPr/>
        </p:nvSpPr>
        <p:spPr>
          <a:xfrm>
            <a:off x="-10196821" y="-5360859"/>
            <a:ext cx="6294120" cy="10302240"/>
          </a:xfrm>
          <a:prstGeom prst="rect">
            <a:avLst/>
          </a:prstGeom>
          <a:gradFill>
            <a:gsLst>
              <a:gs pos="82000">
                <a:srgbClr val="010812">
                  <a:alpha val="63000"/>
                </a:srgbClr>
              </a:gs>
              <a:gs pos="58000">
                <a:schemeClr val="accent1">
                  <a:lumMod val="50000"/>
                  <a:alpha val="44000"/>
                </a:schemeClr>
              </a:gs>
              <a:gs pos="3000">
                <a:schemeClr val="accent1">
                  <a:lumMod val="60000"/>
                  <a:lumOff val="40000"/>
                  <a:alpha val="41000"/>
                </a:schemeClr>
              </a:gs>
              <a:gs pos="33000">
                <a:schemeClr val="accent1">
                  <a:lumMod val="75000"/>
                  <a:alpha val="4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15814579" y="1837586"/>
            <a:ext cx="10734675" cy="8001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-431068" y="-6058132"/>
            <a:ext cx="27990690" cy="19197428"/>
            <a:chOff x="-431068" y="-6058132"/>
            <a:chExt cx="27990690" cy="19197428"/>
          </a:xfrm>
        </p:grpSpPr>
        <p:sp>
          <p:nvSpPr>
            <p:cNvPr id="19" name="Rectangle 18"/>
            <p:cNvSpPr/>
            <p:nvPr/>
          </p:nvSpPr>
          <p:spPr>
            <a:xfrm>
              <a:off x="8393723" y="-5533292"/>
              <a:ext cx="10855569" cy="172094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05447" y="-5521568"/>
              <a:ext cx="10855569" cy="17209477"/>
            </a:xfrm>
            <a:prstGeom prst="rect">
              <a:avLst/>
            </a:prstGeom>
            <a:gradFill flip="none" rotWithShape="1">
              <a:gsLst>
                <a:gs pos="76000">
                  <a:srgbClr val="0E0E1A"/>
                </a:gs>
                <a:gs pos="48000">
                  <a:srgbClr val="072324"/>
                </a:gs>
                <a:gs pos="0">
                  <a:srgbClr val="01162B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417171" y="-5509844"/>
              <a:ext cx="10855569" cy="17209477"/>
            </a:xfrm>
            <a:prstGeom prst="rect">
              <a:avLst/>
            </a:prstGeom>
            <a:gradFill flip="none" rotWithShape="1">
              <a:gsLst>
                <a:gs pos="76000">
                  <a:srgbClr val="08161A">
                    <a:alpha val="27000"/>
                  </a:srgbClr>
                </a:gs>
                <a:gs pos="52000">
                  <a:srgbClr val="072324">
                    <a:alpha val="40000"/>
                  </a:srgbClr>
                </a:gs>
                <a:gs pos="25000">
                  <a:srgbClr val="021D3B">
                    <a:alpha val="43000"/>
                  </a:srgb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032" name="Picture 8" descr="Image result for smoke 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643447" y="-6058132"/>
              <a:ext cx="12302730" cy="624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Image result for smoke 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431068" y="-4382819"/>
              <a:ext cx="15627587" cy="1080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Image result for smoke 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2035" y="-4207119"/>
              <a:ext cx="15627587" cy="1679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mage result for smoke 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979" y="-128972"/>
              <a:ext cx="7608818" cy="13268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Image result for smoke 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4076600" y="-5439007"/>
              <a:ext cx="7608818" cy="13268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829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02701" y="-5491163"/>
            <a:ext cx="10877551" cy="17230725"/>
            <a:chOff x="1102701" y="-5491163"/>
            <a:chExt cx="10877551" cy="172307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702" y="-5491163"/>
              <a:ext cx="10877550" cy="17230725"/>
            </a:xfrm>
            <a:prstGeom prst="rect">
              <a:avLst/>
            </a:prstGeom>
          </p:spPr>
        </p:pic>
        <p:pic>
          <p:nvPicPr>
            <p:cNvPr id="2050" name="Picture 2" descr="Image result for cartoon planet 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80056">
              <a:off x="5961214" y="-3829943"/>
              <a:ext cx="4897720" cy="4916156"/>
            </a:xfrm>
            <a:prstGeom prst="rect">
              <a:avLst/>
            </a:prstGeom>
            <a:noFill/>
            <a:effectLst>
              <a:glow rad="901700">
                <a:schemeClr val="accent1">
                  <a:satMod val="175000"/>
                  <a:alpha val="22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cartoon planets 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633" y="6302741"/>
              <a:ext cx="4955687" cy="4955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102701" y="-5474366"/>
              <a:ext cx="10877550" cy="17213928"/>
            </a:xfrm>
            <a:prstGeom prst="rect">
              <a:avLst/>
            </a:prstGeom>
            <a:gradFill flip="none" rotWithShape="1">
              <a:gsLst>
                <a:gs pos="51000">
                  <a:srgbClr val="02070B">
                    <a:alpha val="67000"/>
                  </a:srgbClr>
                </a:gs>
                <a:gs pos="17000">
                  <a:srgbClr val="010A0D">
                    <a:alpha val="0"/>
                  </a:srgbClr>
                </a:gs>
                <a:gs pos="71000">
                  <a:srgbClr val="030409">
                    <a:alpha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Moon 9"/>
            <p:cNvSpPr/>
            <p:nvPr/>
          </p:nvSpPr>
          <p:spPr>
            <a:xfrm rot="4841636">
              <a:off x="5240905" y="4995469"/>
              <a:ext cx="2154948" cy="4807103"/>
            </a:xfrm>
            <a:prstGeom prst="moon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4" name="Moon 13"/>
            <p:cNvSpPr/>
            <p:nvPr/>
          </p:nvSpPr>
          <p:spPr>
            <a:xfrm rot="19147722">
              <a:off x="6274341" y="-3203596"/>
              <a:ext cx="2674736" cy="5194557"/>
            </a:xfrm>
            <a:prstGeom prst="moon">
              <a:avLst>
                <a:gd name="adj" fmla="val 26541"/>
              </a:avLst>
            </a:prstGeom>
            <a:gradFill flip="none" rotWithShape="1">
              <a:gsLst>
                <a:gs pos="16000">
                  <a:schemeClr val="accent1">
                    <a:lumMod val="20000"/>
                    <a:lumOff val="80000"/>
                  </a:schemeClr>
                </a:gs>
                <a:gs pos="89000">
                  <a:srgbClr val="1E3549"/>
                </a:gs>
              </a:gsLst>
              <a:lin ang="600000" scaled="0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Oval 10"/>
            <p:cNvSpPr/>
            <p:nvPr/>
          </p:nvSpPr>
          <p:spPr>
            <a:xfrm>
              <a:off x="3383280" y="1584960"/>
              <a:ext cx="1889760" cy="1896539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2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</a:gradFill>
            <a:effectLst>
              <a:softEdge rad="546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3528579" y="-3802728"/>
            <a:ext cx="10734675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5176179" y="-5491163"/>
            <a:ext cx="10877551" cy="17230725"/>
            <a:chOff x="1102701" y="-5491163"/>
            <a:chExt cx="10877551" cy="172307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702" y="-5491163"/>
              <a:ext cx="10877550" cy="17230725"/>
            </a:xfrm>
            <a:prstGeom prst="rect">
              <a:avLst/>
            </a:prstGeom>
          </p:spPr>
        </p:pic>
        <p:pic>
          <p:nvPicPr>
            <p:cNvPr id="6" name="Picture 2" descr="Image result for cartoon planet 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80056">
              <a:off x="5961214" y="-3829943"/>
              <a:ext cx="4897720" cy="4916156"/>
            </a:xfrm>
            <a:prstGeom prst="rect">
              <a:avLst/>
            </a:prstGeom>
            <a:noFill/>
            <a:effectLst>
              <a:glow rad="901700">
                <a:schemeClr val="accent1">
                  <a:satMod val="175000"/>
                  <a:alpha val="22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cartoon planets 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633" y="6302741"/>
              <a:ext cx="4955687" cy="4955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102701" y="-5474366"/>
              <a:ext cx="10877550" cy="17213928"/>
            </a:xfrm>
            <a:prstGeom prst="rect">
              <a:avLst/>
            </a:prstGeom>
            <a:gradFill flip="none" rotWithShape="1">
              <a:gsLst>
                <a:gs pos="51000">
                  <a:srgbClr val="02070B">
                    <a:alpha val="67000"/>
                  </a:srgbClr>
                </a:gs>
                <a:gs pos="17000">
                  <a:srgbClr val="010A0D">
                    <a:alpha val="0"/>
                  </a:srgbClr>
                </a:gs>
                <a:gs pos="71000">
                  <a:srgbClr val="030409">
                    <a:alpha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9" name="Moon 8"/>
            <p:cNvSpPr/>
            <p:nvPr/>
          </p:nvSpPr>
          <p:spPr>
            <a:xfrm rot="4841636">
              <a:off x="5240905" y="4995469"/>
              <a:ext cx="2154948" cy="4807103"/>
            </a:xfrm>
            <a:prstGeom prst="moon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Moon 9"/>
            <p:cNvSpPr/>
            <p:nvPr/>
          </p:nvSpPr>
          <p:spPr>
            <a:xfrm rot="19147722">
              <a:off x="6274341" y="-3203596"/>
              <a:ext cx="2674736" cy="5194557"/>
            </a:xfrm>
            <a:prstGeom prst="moon">
              <a:avLst>
                <a:gd name="adj" fmla="val 26541"/>
              </a:avLst>
            </a:prstGeom>
            <a:gradFill flip="none" rotWithShape="1">
              <a:gsLst>
                <a:gs pos="16000">
                  <a:schemeClr val="accent1">
                    <a:lumMod val="20000"/>
                    <a:lumOff val="80000"/>
                  </a:schemeClr>
                </a:gs>
                <a:gs pos="89000">
                  <a:srgbClr val="1E3549"/>
                </a:gs>
              </a:gsLst>
              <a:lin ang="600000" scaled="0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Oval 10"/>
            <p:cNvSpPr/>
            <p:nvPr/>
          </p:nvSpPr>
          <p:spPr>
            <a:xfrm>
              <a:off x="3383280" y="1584960"/>
              <a:ext cx="1889760" cy="1896539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2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</a:gradFill>
            <a:effectLst>
              <a:softEdge rad="546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6003637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609516" y="961499"/>
            <a:ext cx="13066913" cy="5040000"/>
            <a:chOff x="7121836" y="1226030"/>
            <a:chExt cx="13066913" cy="5040000"/>
          </a:xfrm>
        </p:grpSpPr>
        <p:grpSp>
          <p:nvGrpSpPr>
            <p:cNvPr id="19" name="Group 18"/>
            <p:cNvGrpSpPr/>
            <p:nvPr/>
          </p:nvGrpSpPr>
          <p:grpSpPr>
            <a:xfrm>
              <a:off x="7121836" y="1226030"/>
              <a:ext cx="11963367" cy="5040000"/>
              <a:chOff x="7121836" y="1226030"/>
              <a:chExt cx="11963367" cy="5040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7841836" y="1946031"/>
                <a:ext cx="3600000" cy="3600000"/>
              </a:xfrm>
              <a:prstGeom prst="ellipse">
                <a:avLst/>
              </a:prstGeom>
              <a:noFill/>
              <a:ln>
                <a:solidFill>
                  <a:srgbClr val="08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021836" y="2126031"/>
                <a:ext cx="3240000" cy="3240000"/>
              </a:xfrm>
              <a:prstGeom prst="ellipse">
                <a:avLst/>
              </a:prstGeom>
              <a:noFill/>
              <a:ln w="79375">
                <a:solidFill>
                  <a:srgbClr val="FF00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201836" y="2306031"/>
                <a:ext cx="2880000" cy="2880000"/>
              </a:xfrm>
              <a:prstGeom prst="ellipse">
                <a:avLst/>
              </a:prstGeom>
              <a:noFill/>
              <a:ln w="95250">
                <a:solidFill>
                  <a:srgbClr val="C6F0F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237836" y="2342031"/>
                <a:ext cx="2808000" cy="2808000"/>
              </a:xfrm>
              <a:prstGeom prst="ellipse">
                <a:avLst/>
              </a:prstGeom>
              <a:noFill/>
              <a:ln w="38100">
                <a:solidFill>
                  <a:srgbClr val="02393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9076360" y="3060728"/>
                <a:ext cx="1551139" cy="1370605"/>
              </a:xfrm>
              <a:prstGeom prst="triangle">
                <a:avLst>
                  <a:gd name="adj" fmla="val 52009"/>
                </a:avLst>
              </a:prstGeom>
              <a:noFill/>
              <a:ln w="82550">
                <a:solidFill>
                  <a:srgbClr val="08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18" name="Flowchart: Alternate Process 17"/>
              <p:cNvSpPr/>
              <p:nvPr/>
            </p:nvSpPr>
            <p:spPr>
              <a:xfrm>
                <a:off x="11441836" y="2533229"/>
                <a:ext cx="1711456" cy="233417"/>
              </a:xfrm>
              <a:prstGeom prst="flowChartAlternateProcess">
                <a:avLst/>
              </a:prstGeom>
              <a:solidFill>
                <a:srgbClr val="E2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21" name="Parallelogram 20"/>
              <p:cNvSpPr/>
              <p:nvPr/>
            </p:nvSpPr>
            <p:spPr>
              <a:xfrm>
                <a:off x="11477837" y="4521599"/>
                <a:ext cx="4676564" cy="234000"/>
              </a:xfrm>
              <a:prstGeom prst="parallelogram">
                <a:avLst>
                  <a:gd name="adj" fmla="val 20097"/>
                </a:avLst>
              </a:prstGeom>
              <a:solidFill>
                <a:srgbClr val="E2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11640537" y="2982575"/>
                <a:ext cx="7444666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6000" b="0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Neuropol" panose="020F0607030201010804" pitchFamily="34" charset="0"/>
                  </a:rPr>
                  <a:t>SINGLE GAME</a:t>
                </a:r>
                <a:endParaRPr lang="en-US" sz="60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Neuropol" panose="020F0607030201010804" pitchFamily="34" charset="0"/>
                </a:endParaRPr>
              </a:p>
            </p:txBody>
          </p:sp>
          <p:sp>
            <p:nvSpPr>
              <p:cNvPr id="3" name="Block Arc 2"/>
              <p:cNvSpPr/>
              <p:nvPr/>
            </p:nvSpPr>
            <p:spPr>
              <a:xfrm rot="12217779">
                <a:off x="7121836" y="1226030"/>
                <a:ext cx="5040000" cy="5040000"/>
              </a:xfrm>
              <a:prstGeom prst="blockArc">
                <a:avLst>
                  <a:gd name="adj1" fmla="val 11085401"/>
                  <a:gd name="adj2" fmla="val 7448105"/>
                  <a:gd name="adj3" fmla="val 6715"/>
                </a:avLst>
              </a:prstGeom>
              <a:solidFill>
                <a:srgbClr val="052E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Elbow Connector 22"/>
            <p:cNvCxnSpPr>
              <a:stCxn id="18" idx="3"/>
            </p:cNvCxnSpPr>
            <p:nvPr/>
          </p:nvCxnSpPr>
          <p:spPr>
            <a:xfrm>
              <a:off x="13153292" y="2649938"/>
              <a:ext cx="2574388" cy="116708"/>
            </a:xfrm>
            <a:prstGeom prst="bentConnector3">
              <a:avLst>
                <a:gd name="adj1" fmla="val 27505"/>
              </a:avLst>
            </a:prstGeom>
            <a:ln w="66675">
              <a:solidFill>
                <a:srgbClr val="C6F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/>
            <p:nvPr/>
          </p:nvCxnSpPr>
          <p:spPr>
            <a:xfrm>
              <a:off x="13095305" y="2533229"/>
              <a:ext cx="6289975" cy="449346"/>
            </a:xfrm>
            <a:prstGeom prst="bentConnector3">
              <a:avLst/>
            </a:prstGeom>
            <a:ln w="66675">
              <a:solidFill>
                <a:srgbClr val="C6F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5140288" y="4644238"/>
              <a:ext cx="3574432" cy="0"/>
            </a:xfrm>
            <a:prstGeom prst="straightConnector1">
              <a:avLst/>
            </a:prstGeom>
            <a:ln w="66675">
              <a:solidFill>
                <a:srgbClr val="C6F0F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19385280" y="2952095"/>
              <a:ext cx="0" cy="1015663"/>
            </a:xfrm>
            <a:prstGeom prst="straightConnector1">
              <a:avLst/>
            </a:prstGeom>
            <a:ln w="66675">
              <a:solidFill>
                <a:srgbClr val="C6F0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Block Arc 30"/>
            <p:cNvSpPr/>
            <p:nvPr/>
          </p:nvSpPr>
          <p:spPr>
            <a:xfrm rot="3829559">
              <a:off x="15585767" y="1628716"/>
              <a:ext cx="4404570" cy="4801394"/>
            </a:xfrm>
            <a:prstGeom prst="blockArc">
              <a:avLst>
                <a:gd name="adj1" fmla="val 15433625"/>
                <a:gd name="adj2" fmla="val 19497558"/>
                <a:gd name="adj3" fmla="val 7658"/>
              </a:avLst>
            </a:prstGeom>
            <a:solidFill>
              <a:srgbClr val="052E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596376" y="6745438"/>
            <a:ext cx="5144012" cy="5040000"/>
            <a:chOff x="7121836" y="1226030"/>
            <a:chExt cx="5144012" cy="5040000"/>
          </a:xfrm>
        </p:grpSpPr>
        <p:grpSp>
          <p:nvGrpSpPr>
            <p:cNvPr id="35" name="Group 34"/>
            <p:cNvGrpSpPr/>
            <p:nvPr/>
          </p:nvGrpSpPr>
          <p:grpSpPr>
            <a:xfrm>
              <a:off x="7121836" y="1226030"/>
              <a:ext cx="5040000" cy="5040000"/>
              <a:chOff x="7121836" y="1226030"/>
              <a:chExt cx="5040000" cy="504000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841836" y="1946031"/>
                <a:ext cx="3600000" cy="3600000"/>
              </a:xfrm>
              <a:prstGeom prst="ellipse">
                <a:avLst/>
              </a:prstGeom>
              <a:noFill/>
              <a:ln>
                <a:solidFill>
                  <a:srgbClr val="08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42" name="Oval 41"/>
              <p:cNvSpPr/>
              <p:nvPr/>
            </p:nvSpPr>
            <p:spPr>
              <a:xfrm rot="4301707">
                <a:off x="8021836" y="2126031"/>
                <a:ext cx="3240000" cy="324000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201836" y="2306031"/>
                <a:ext cx="2880000" cy="2880000"/>
              </a:xfrm>
              <a:prstGeom prst="ellipse">
                <a:avLst/>
              </a:prstGeom>
              <a:noFill/>
              <a:ln w="95250">
                <a:solidFill>
                  <a:srgbClr val="C6F0F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237836" y="2342031"/>
                <a:ext cx="2808000" cy="2808000"/>
              </a:xfrm>
              <a:prstGeom prst="ellipse">
                <a:avLst/>
              </a:prstGeom>
              <a:noFill/>
              <a:ln w="38100">
                <a:solidFill>
                  <a:srgbClr val="023938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9076360" y="3060728"/>
                <a:ext cx="1551139" cy="1370605"/>
              </a:xfrm>
              <a:prstGeom prst="triangle">
                <a:avLst>
                  <a:gd name="adj" fmla="val 52009"/>
                </a:avLst>
              </a:prstGeom>
              <a:solidFill>
                <a:srgbClr val="E2F7F7"/>
              </a:solidFill>
              <a:ln w="82550">
                <a:solidFill>
                  <a:srgbClr val="08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49" name="Block Arc 48"/>
              <p:cNvSpPr/>
              <p:nvPr/>
            </p:nvSpPr>
            <p:spPr>
              <a:xfrm rot="12217779">
                <a:off x="7121836" y="1226030"/>
                <a:ext cx="5040000" cy="5040000"/>
              </a:xfrm>
              <a:prstGeom prst="blockArc">
                <a:avLst>
                  <a:gd name="adj1" fmla="val 11085401"/>
                  <a:gd name="adj2" fmla="val 7448105"/>
                  <a:gd name="adj3" fmla="val 6715"/>
                </a:avLst>
              </a:prstGeom>
              <a:solidFill>
                <a:srgbClr val="052E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Block Arc 39"/>
            <p:cNvSpPr/>
            <p:nvPr/>
          </p:nvSpPr>
          <p:spPr>
            <a:xfrm rot="3829559">
              <a:off x="7662866" y="1456383"/>
              <a:ext cx="4404570" cy="4801394"/>
            </a:xfrm>
            <a:prstGeom prst="blockArc">
              <a:avLst>
                <a:gd name="adj1" fmla="val 15433625"/>
                <a:gd name="adj2" fmla="val 19497558"/>
                <a:gd name="adj3" fmla="val 7658"/>
              </a:avLst>
            </a:prstGeom>
            <a:solidFill>
              <a:srgbClr val="052E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567090" y="-6853545"/>
            <a:ext cx="10635310" cy="5040000"/>
            <a:chOff x="7841836" y="-6896861"/>
            <a:chExt cx="10635310" cy="5040000"/>
          </a:xfrm>
        </p:grpSpPr>
        <p:grpSp>
          <p:nvGrpSpPr>
            <p:cNvPr id="52" name="Group 51"/>
            <p:cNvGrpSpPr/>
            <p:nvPr/>
          </p:nvGrpSpPr>
          <p:grpSpPr>
            <a:xfrm>
              <a:off x="7841836" y="-6896861"/>
              <a:ext cx="10635310" cy="5040000"/>
              <a:chOff x="7121836" y="1226030"/>
              <a:chExt cx="10635310" cy="504000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7121836" y="1226030"/>
                <a:ext cx="8289731" cy="5040000"/>
                <a:chOff x="7121836" y="1226030"/>
                <a:chExt cx="8289731" cy="504000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7841836" y="1946031"/>
                  <a:ext cx="3600000" cy="3600000"/>
                </a:xfrm>
                <a:prstGeom prst="ellipse">
                  <a:avLst/>
                </a:prstGeom>
                <a:noFill/>
                <a:ln>
                  <a:solidFill>
                    <a:srgbClr val="08F0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8021836" y="2126031"/>
                  <a:ext cx="3240000" cy="3240000"/>
                </a:xfrm>
                <a:prstGeom prst="ellipse">
                  <a:avLst/>
                </a:prstGeom>
                <a:noFill/>
                <a:ln w="79375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8201836" y="2306031"/>
                  <a:ext cx="2880000" cy="2880000"/>
                </a:xfrm>
                <a:prstGeom prst="ellipse">
                  <a:avLst/>
                </a:prstGeom>
                <a:noFill/>
                <a:ln w="95250">
                  <a:solidFill>
                    <a:srgbClr val="C6F0F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8237836" y="2342031"/>
                  <a:ext cx="2808000" cy="2808000"/>
                </a:xfrm>
                <a:prstGeom prst="ellipse">
                  <a:avLst/>
                </a:prstGeom>
                <a:noFill/>
                <a:ln w="38100">
                  <a:solidFill>
                    <a:srgbClr val="02393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64" name="Flowchart: Alternate Process 63"/>
                <p:cNvSpPr/>
                <p:nvPr/>
              </p:nvSpPr>
              <p:spPr>
                <a:xfrm>
                  <a:off x="11441836" y="2533229"/>
                  <a:ext cx="1711456" cy="233417"/>
                </a:xfrm>
                <a:prstGeom prst="flowChartAlternateProcess">
                  <a:avLst/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65" name="Parallelogram 64"/>
                <p:cNvSpPr/>
                <p:nvPr/>
              </p:nvSpPr>
              <p:spPr>
                <a:xfrm>
                  <a:off x="11477837" y="4521599"/>
                  <a:ext cx="3543733" cy="229835"/>
                </a:xfrm>
                <a:prstGeom prst="parallelogram">
                  <a:avLst>
                    <a:gd name="adj" fmla="val 20097"/>
                  </a:avLst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1661823" y="3012779"/>
                  <a:ext cx="3749744" cy="101566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6000" b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Neuropol" panose="020F0607030201010804" pitchFamily="34" charset="0"/>
                    </a:rPr>
                    <a:t>RULES</a:t>
                  </a:r>
                  <a:endParaRPr lang="en-US" sz="60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Neuropol" panose="020F0607030201010804" pitchFamily="34" charset="0"/>
                  </a:endParaRPr>
                </a:p>
              </p:txBody>
            </p:sp>
            <p:sp>
              <p:nvSpPr>
                <p:cNvPr id="67" name="Block Arc 66"/>
                <p:cNvSpPr/>
                <p:nvPr/>
              </p:nvSpPr>
              <p:spPr>
                <a:xfrm rot="12217779">
                  <a:off x="7121836" y="1226030"/>
                  <a:ext cx="5040000" cy="5040000"/>
                </a:xfrm>
                <a:prstGeom prst="blockArc">
                  <a:avLst>
                    <a:gd name="adj1" fmla="val 11085401"/>
                    <a:gd name="adj2" fmla="val 7448105"/>
                    <a:gd name="adj3" fmla="val 6715"/>
                  </a:avLst>
                </a:prstGeom>
                <a:solidFill>
                  <a:srgbClr val="052E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4" name="Elbow Connector 53"/>
              <p:cNvCxnSpPr>
                <a:stCxn id="64" idx="3"/>
              </p:cNvCxnSpPr>
              <p:nvPr/>
            </p:nvCxnSpPr>
            <p:spPr>
              <a:xfrm>
                <a:off x="13153292" y="2649938"/>
                <a:ext cx="2574388" cy="116708"/>
              </a:xfrm>
              <a:prstGeom prst="bentConnector3">
                <a:avLst>
                  <a:gd name="adj1" fmla="val 27505"/>
                </a:avLst>
              </a:prstGeom>
              <a:ln w="66675">
                <a:solidFill>
                  <a:srgbClr val="C6F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/>
              <p:nvPr/>
            </p:nvCxnSpPr>
            <p:spPr>
              <a:xfrm>
                <a:off x="13095305" y="2533229"/>
                <a:ext cx="3832199" cy="368190"/>
              </a:xfrm>
              <a:prstGeom prst="bentConnector3">
                <a:avLst>
                  <a:gd name="adj1" fmla="val 33297"/>
                </a:avLst>
              </a:prstGeom>
              <a:ln w="66675">
                <a:solidFill>
                  <a:srgbClr val="C6F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15140288" y="4644238"/>
                <a:ext cx="1270244" cy="33199"/>
              </a:xfrm>
              <a:prstGeom prst="straightConnector1">
                <a:avLst/>
              </a:prstGeom>
              <a:ln w="66675">
                <a:solidFill>
                  <a:srgbClr val="C6F0F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16927504" y="2853965"/>
                <a:ext cx="0" cy="1015663"/>
              </a:xfrm>
              <a:prstGeom prst="straightConnector1">
                <a:avLst/>
              </a:prstGeom>
              <a:ln w="66675">
                <a:solidFill>
                  <a:srgbClr val="C6F0F4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Block Arc 57"/>
              <p:cNvSpPr/>
              <p:nvPr/>
            </p:nvSpPr>
            <p:spPr>
              <a:xfrm rot="3829559">
                <a:off x="13154164" y="1491954"/>
                <a:ext cx="4404570" cy="4801394"/>
              </a:xfrm>
              <a:prstGeom prst="blockArc">
                <a:avLst>
                  <a:gd name="adj1" fmla="val 15433625"/>
                  <a:gd name="adj2" fmla="val 19497558"/>
                  <a:gd name="adj3" fmla="val 7658"/>
                </a:avLst>
              </a:prstGeom>
              <a:solidFill>
                <a:srgbClr val="052E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9555365" y="-5700300"/>
              <a:ext cx="1612942" cy="26468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600" b="0" cap="none" spc="0" dirty="0" smtClean="0">
                  <a:ln w="47625">
                    <a:solidFill>
                      <a:srgbClr val="08F0F1"/>
                    </a:solidFill>
                  </a:ln>
                  <a:noFill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Neuropol" panose="020F0607030201010804" pitchFamily="34" charset="0"/>
                </a:rPr>
                <a:t>?</a:t>
              </a:r>
              <a:endParaRPr lang="en-US" sz="16600" b="0" cap="none" spc="0" dirty="0">
                <a:ln w="47625">
                  <a:solidFill>
                    <a:srgbClr val="08F0F1"/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europol" panose="020F06070302010108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3884745" y="6161283"/>
            <a:ext cx="6426648" cy="5040000"/>
            <a:chOff x="7841836" y="-6896861"/>
            <a:chExt cx="6426648" cy="5040000"/>
          </a:xfrm>
        </p:grpSpPr>
        <p:grpSp>
          <p:nvGrpSpPr>
            <p:cNvPr id="76" name="Group 75"/>
            <p:cNvGrpSpPr/>
            <p:nvPr/>
          </p:nvGrpSpPr>
          <p:grpSpPr>
            <a:xfrm>
              <a:off x="7841836" y="-6896861"/>
              <a:ext cx="6426648" cy="5040000"/>
              <a:chOff x="7121836" y="1226030"/>
              <a:chExt cx="6426648" cy="504000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7121836" y="1226030"/>
                <a:ext cx="5547836" cy="5040000"/>
                <a:chOff x="7121836" y="1226030"/>
                <a:chExt cx="5547836" cy="504000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7841836" y="1946031"/>
                  <a:ext cx="3600000" cy="3600000"/>
                </a:xfrm>
                <a:prstGeom prst="ellipse">
                  <a:avLst/>
                </a:prstGeom>
                <a:noFill/>
                <a:ln>
                  <a:solidFill>
                    <a:srgbClr val="08F0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8021836" y="2126031"/>
                  <a:ext cx="3240000" cy="3240000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8201836" y="2306031"/>
                  <a:ext cx="2880000" cy="2880000"/>
                </a:xfrm>
                <a:prstGeom prst="ellipse">
                  <a:avLst/>
                </a:prstGeom>
                <a:noFill/>
                <a:ln w="95250">
                  <a:solidFill>
                    <a:srgbClr val="C6F0F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8237836" y="2342031"/>
                  <a:ext cx="2808000" cy="2808000"/>
                </a:xfrm>
                <a:prstGeom prst="ellipse">
                  <a:avLst/>
                </a:prstGeom>
                <a:noFill/>
                <a:ln w="38100">
                  <a:solidFill>
                    <a:srgbClr val="02393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88" name="Flowchart: Alternate Process 87"/>
                <p:cNvSpPr/>
                <p:nvPr/>
              </p:nvSpPr>
              <p:spPr>
                <a:xfrm>
                  <a:off x="11718879" y="2533228"/>
                  <a:ext cx="879398" cy="314594"/>
                </a:xfrm>
                <a:prstGeom prst="flowChartAlternateProcess">
                  <a:avLst/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89" name="Parallelogram 88"/>
                <p:cNvSpPr/>
                <p:nvPr/>
              </p:nvSpPr>
              <p:spPr>
                <a:xfrm>
                  <a:off x="11599757" y="4575406"/>
                  <a:ext cx="1069915" cy="206508"/>
                </a:xfrm>
                <a:prstGeom prst="parallelogram">
                  <a:avLst>
                    <a:gd name="adj" fmla="val 20097"/>
                  </a:avLst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11604866" y="3099260"/>
                  <a:ext cx="942886" cy="101566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6000" b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Neuropol" panose="020F0607030201010804" pitchFamily="34" charset="0"/>
                    </a:rPr>
                    <a:t>R</a:t>
                  </a:r>
                  <a:endParaRPr lang="en-US" sz="60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Neuropol" panose="020F0607030201010804" pitchFamily="34" charset="0"/>
                  </a:endParaRPr>
                </a:p>
              </p:txBody>
            </p:sp>
            <p:sp>
              <p:nvSpPr>
                <p:cNvPr id="91" name="Block Arc 90"/>
                <p:cNvSpPr/>
                <p:nvPr/>
              </p:nvSpPr>
              <p:spPr>
                <a:xfrm rot="12217779">
                  <a:off x="7121836" y="1226030"/>
                  <a:ext cx="5040000" cy="5040000"/>
                </a:xfrm>
                <a:prstGeom prst="blockArc">
                  <a:avLst>
                    <a:gd name="adj1" fmla="val 11085401"/>
                    <a:gd name="adj2" fmla="val 7448105"/>
                    <a:gd name="adj3" fmla="val 6715"/>
                  </a:avLst>
                </a:prstGeom>
                <a:solidFill>
                  <a:srgbClr val="052E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3" name="Block Arc 82"/>
              <p:cNvSpPr/>
              <p:nvPr/>
            </p:nvSpPr>
            <p:spPr>
              <a:xfrm rot="3829559">
                <a:off x="8945502" y="1515038"/>
                <a:ext cx="4404570" cy="4801394"/>
              </a:xfrm>
              <a:prstGeom prst="blockArc">
                <a:avLst>
                  <a:gd name="adj1" fmla="val 15433625"/>
                  <a:gd name="adj2" fmla="val 19497558"/>
                  <a:gd name="adj3" fmla="val 7658"/>
                </a:avLst>
              </a:prstGeom>
              <a:solidFill>
                <a:srgbClr val="052E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Rectangle 76"/>
            <p:cNvSpPr/>
            <p:nvPr/>
          </p:nvSpPr>
          <p:spPr>
            <a:xfrm>
              <a:off x="9555365" y="-5700300"/>
              <a:ext cx="1612942" cy="26468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600" b="0" cap="none" spc="0" dirty="0" smtClean="0">
                  <a:ln w="47625">
                    <a:solidFill>
                      <a:srgbClr val="08F0F1"/>
                    </a:solidFill>
                  </a:ln>
                  <a:noFill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Neuropol" panose="020F0607030201010804" pitchFamily="34" charset="0"/>
                </a:rPr>
                <a:t>?</a:t>
              </a:r>
              <a:endParaRPr lang="en-US" sz="16600" b="0" cap="none" spc="0" dirty="0">
                <a:ln w="47625">
                  <a:solidFill>
                    <a:srgbClr val="08F0F1"/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europol" panose="020F06070302010108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1556376" y="-2161575"/>
            <a:ext cx="8256737" cy="5040000"/>
            <a:chOff x="7841836" y="-6896861"/>
            <a:chExt cx="8256737" cy="5040000"/>
          </a:xfrm>
        </p:grpSpPr>
        <p:grpSp>
          <p:nvGrpSpPr>
            <p:cNvPr id="93" name="Group 92"/>
            <p:cNvGrpSpPr/>
            <p:nvPr/>
          </p:nvGrpSpPr>
          <p:grpSpPr>
            <a:xfrm>
              <a:off x="7841836" y="-6896861"/>
              <a:ext cx="8256737" cy="5040000"/>
              <a:chOff x="7121836" y="1226030"/>
              <a:chExt cx="8256737" cy="504000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7121836" y="1226030"/>
                <a:ext cx="7522924" cy="5040000"/>
                <a:chOff x="7121836" y="1226030"/>
                <a:chExt cx="7522924" cy="5040000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7841836" y="1946031"/>
                  <a:ext cx="3600000" cy="3600000"/>
                </a:xfrm>
                <a:prstGeom prst="ellipse">
                  <a:avLst/>
                </a:prstGeom>
                <a:noFill/>
                <a:ln>
                  <a:solidFill>
                    <a:srgbClr val="08F0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 rot="2669663">
                  <a:off x="8021836" y="2126031"/>
                  <a:ext cx="3240000" cy="3240000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8201836" y="2306031"/>
                  <a:ext cx="2880000" cy="2880000"/>
                </a:xfrm>
                <a:prstGeom prst="ellipse">
                  <a:avLst/>
                </a:prstGeom>
                <a:noFill/>
                <a:ln w="95250">
                  <a:solidFill>
                    <a:srgbClr val="C6F0F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8237836" y="2342031"/>
                  <a:ext cx="2808000" cy="2808000"/>
                </a:xfrm>
                <a:prstGeom prst="ellipse">
                  <a:avLst/>
                </a:prstGeom>
                <a:noFill/>
                <a:ln w="38100">
                  <a:solidFill>
                    <a:srgbClr val="02393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05" name="Flowchart: Alternate Process 104"/>
                <p:cNvSpPr/>
                <p:nvPr/>
              </p:nvSpPr>
              <p:spPr>
                <a:xfrm>
                  <a:off x="11441836" y="2533229"/>
                  <a:ext cx="1711456" cy="233417"/>
                </a:xfrm>
                <a:prstGeom prst="flowChartAlternateProcess">
                  <a:avLst/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06" name="Parallelogram 105"/>
                <p:cNvSpPr/>
                <p:nvPr/>
              </p:nvSpPr>
              <p:spPr>
                <a:xfrm>
                  <a:off x="11477838" y="4521599"/>
                  <a:ext cx="3166922" cy="209884"/>
                </a:xfrm>
                <a:prstGeom prst="parallelogram">
                  <a:avLst>
                    <a:gd name="adj" fmla="val 20097"/>
                  </a:avLst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11603684" y="3119890"/>
                  <a:ext cx="1701107" cy="101566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6000" b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Neuropol" panose="020F0607030201010804" pitchFamily="34" charset="0"/>
                    </a:rPr>
                    <a:t>RU</a:t>
                  </a:r>
                  <a:endParaRPr lang="en-US" sz="60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Neuropol" panose="020F0607030201010804" pitchFamily="34" charset="0"/>
                  </a:endParaRPr>
                </a:p>
              </p:txBody>
            </p:sp>
            <p:sp>
              <p:nvSpPr>
                <p:cNvPr id="108" name="Block Arc 107"/>
                <p:cNvSpPr/>
                <p:nvPr/>
              </p:nvSpPr>
              <p:spPr>
                <a:xfrm rot="12217779">
                  <a:off x="7121836" y="1226030"/>
                  <a:ext cx="5040000" cy="5040000"/>
                </a:xfrm>
                <a:prstGeom prst="blockArc">
                  <a:avLst>
                    <a:gd name="adj1" fmla="val 11085401"/>
                    <a:gd name="adj2" fmla="val 7448105"/>
                    <a:gd name="adj3" fmla="val 6715"/>
                  </a:avLst>
                </a:prstGeom>
                <a:solidFill>
                  <a:srgbClr val="052E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6" name="Elbow Connector 95"/>
              <p:cNvCxnSpPr>
                <a:stCxn id="105" idx="3"/>
              </p:cNvCxnSpPr>
              <p:nvPr/>
            </p:nvCxnSpPr>
            <p:spPr>
              <a:xfrm>
                <a:off x="13153292" y="2649938"/>
                <a:ext cx="1515257" cy="379060"/>
              </a:xfrm>
              <a:prstGeom prst="bentConnector3">
                <a:avLst>
                  <a:gd name="adj1" fmla="val 50000"/>
                </a:avLst>
              </a:prstGeom>
              <a:ln w="66675">
                <a:solidFill>
                  <a:srgbClr val="C6F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/>
              <p:cNvCxnSpPr/>
              <p:nvPr/>
            </p:nvCxnSpPr>
            <p:spPr>
              <a:xfrm>
                <a:off x="13095305" y="2533229"/>
                <a:ext cx="1573244" cy="282104"/>
              </a:xfrm>
              <a:prstGeom prst="bentConnector3">
                <a:avLst>
                  <a:gd name="adj1" fmla="val 21908"/>
                </a:avLst>
              </a:prstGeom>
              <a:ln w="66675">
                <a:solidFill>
                  <a:srgbClr val="C6F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Block Arc 99"/>
              <p:cNvSpPr/>
              <p:nvPr/>
            </p:nvSpPr>
            <p:spPr>
              <a:xfrm rot="3829559">
                <a:off x="10775591" y="1461167"/>
                <a:ext cx="4404570" cy="4801394"/>
              </a:xfrm>
              <a:prstGeom prst="blockArc">
                <a:avLst>
                  <a:gd name="adj1" fmla="val 15433625"/>
                  <a:gd name="adj2" fmla="val 19497558"/>
                  <a:gd name="adj3" fmla="val 7658"/>
                </a:avLst>
              </a:prstGeom>
              <a:solidFill>
                <a:srgbClr val="052E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4" name="Rectangle 93"/>
            <p:cNvSpPr/>
            <p:nvPr/>
          </p:nvSpPr>
          <p:spPr>
            <a:xfrm>
              <a:off x="9555365" y="-5700300"/>
              <a:ext cx="1612942" cy="26468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600" b="0" cap="none" spc="0" dirty="0" smtClean="0">
                  <a:ln w="47625">
                    <a:solidFill>
                      <a:srgbClr val="08F0F1"/>
                    </a:solidFill>
                  </a:ln>
                  <a:noFill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Neuropol" panose="020F0607030201010804" pitchFamily="34" charset="0"/>
                </a:rPr>
                <a:t>?</a:t>
              </a:r>
              <a:endParaRPr lang="en-US" sz="16600" b="0" cap="none" spc="0" dirty="0">
                <a:ln w="47625">
                  <a:solidFill>
                    <a:srgbClr val="08F0F1"/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europol" panose="020F06070302010108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0862634" y="6020713"/>
            <a:ext cx="5144012" cy="5040000"/>
            <a:chOff x="20862634" y="6020713"/>
            <a:chExt cx="5144012" cy="5040000"/>
          </a:xfrm>
        </p:grpSpPr>
        <p:grpSp>
          <p:nvGrpSpPr>
            <p:cNvPr id="116" name="Group 115"/>
            <p:cNvGrpSpPr/>
            <p:nvPr/>
          </p:nvGrpSpPr>
          <p:grpSpPr>
            <a:xfrm>
              <a:off x="20862634" y="6020713"/>
              <a:ext cx="5144012" cy="5040000"/>
              <a:chOff x="7121836" y="1226030"/>
              <a:chExt cx="5144012" cy="5040000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7121836" y="1226030"/>
                <a:ext cx="5040000" cy="5040000"/>
                <a:chOff x="7121836" y="1226030"/>
                <a:chExt cx="5040000" cy="5040000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7841836" y="1946031"/>
                  <a:ext cx="3600000" cy="3600000"/>
                </a:xfrm>
                <a:prstGeom prst="ellipse">
                  <a:avLst/>
                </a:prstGeom>
                <a:noFill/>
                <a:ln>
                  <a:solidFill>
                    <a:srgbClr val="08F0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 rot="4301707">
                  <a:off x="8021836" y="2126031"/>
                  <a:ext cx="3240000" cy="3240000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8201836" y="2306031"/>
                  <a:ext cx="2880000" cy="2880000"/>
                </a:xfrm>
                <a:prstGeom prst="ellipse">
                  <a:avLst/>
                </a:prstGeom>
                <a:noFill/>
                <a:ln w="95250">
                  <a:solidFill>
                    <a:srgbClr val="C6F0F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8237836" y="2342031"/>
                  <a:ext cx="2808000" cy="2808000"/>
                </a:xfrm>
                <a:prstGeom prst="ellipse">
                  <a:avLst/>
                </a:prstGeom>
                <a:noFill/>
                <a:ln w="38100">
                  <a:solidFill>
                    <a:srgbClr val="02393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24" name="Block Arc 123"/>
                <p:cNvSpPr/>
                <p:nvPr/>
              </p:nvSpPr>
              <p:spPr>
                <a:xfrm rot="12217779">
                  <a:off x="7121836" y="1226030"/>
                  <a:ext cx="5040000" cy="5040000"/>
                </a:xfrm>
                <a:prstGeom prst="blockArc">
                  <a:avLst>
                    <a:gd name="adj1" fmla="val 11085401"/>
                    <a:gd name="adj2" fmla="val 7448105"/>
                    <a:gd name="adj3" fmla="val 6715"/>
                  </a:avLst>
                </a:prstGeom>
                <a:solidFill>
                  <a:srgbClr val="052E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8" name="Block Arc 117"/>
              <p:cNvSpPr/>
              <p:nvPr/>
            </p:nvSpPr>
            <p:spPr>
              <a:xfrm rot="3829559">
                <a:off x="7662866" y="1456383"/>
                <a:ext cx="4404570" cy="4801394"/>
              </a:xfrm>
              <a:prstGeom prst="blockArc">
                <a:avLst>
                  <a:gd name="adj1" fmla="val 15433625"/>
                  <a:gd name="adj2" fmla="val 19497558"/>
                  <a:gd name="adj3" fmla="val 7658"/>
                </a:avLst>
              </a:prstGeom>
              <a:solidFill>
                <a:srgbClr val="052E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Rectangle 124"/>
            <p:cNvSpPr/>
            <p:nvPr/>
          </p:nvSpPr>
          <p:spPr>
            <a:xfrm>
              <a:off x="22576163" y="7192887"/>
              <a:ext cx="1612942" cy="26468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600" b="0" cap="none" spc="0" dirty="0" smtClean="0">
                  <a:ln w="47625">
                    <a:solidFill>
                      <a:srgbClr val="08F0F1"/>
                    </a:solidFill>
                  </a:ln>
                  <a:solidFill>
                    <a:srgbClr val="E2F7F7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Neuropol" panose="020F0607030201010804" pitchFamily="34" charset="0"/>
                </a:rPr>
                <a:t>?</a:t>
              </a:r>
              <a:endParaRPr lang="en-US" sz="16600" b="0" cap="none" spc="0" dirty="0">
                <a:ln w="47625">
                  <a:solidFill>
                    <a:srgbClr val="08F0F1"/>
                  </a:solidFill>
                </a:ln>
                <a:solidFill>
                  <a:srgbClr val="E2F7F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europol" panose="020F0607030201010804" pitchFamily="34" charset="0"/>
              </a:endParaRPr>
            </a:p>
          </p:txBody>
        </p:sp>
      </p:grpSp>
      <p:pic>
        <p:nvPicPr>
          <p:cNvPr id="127" name="Picture 126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5528" y="344895"/>
            <a:ext cx="7200000" cy="2520000"/>
          </a:xfrm>
          <a:prstGeom prst="rect">
            <a:avLst/>
          </a:prstGeom>
        </p:spPr>
      </p:pic>
      <p:pic>
        <p:nvPicPr>
          <p:cNvPr id="128" name="Picture 127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914" y="2718044"/>
            <a:ext cx="5400000" cy="2520000"/>
          </a:xfrm>
          <a:prstGeom prst="rect">
            <a:avLst/>
          </a:prstGeom>
        </p:spPr>
      </p:pic>
      <p:grpSp>
        <p:nvGrpSpPr>
          <p:cNvPr id="152" name="Group 151"/>
          <p:cNvGrpSpPr/>
          <p:nvPr/>
        </p:nvGrpSpPr>
        <p:grpSpPr>
          <a:xfrm>
            <a:off x="23382634" y="-6853545"/>
            <a:ext cx="13066913" cy="5040000"/>
            <a:chOff x="24231455" y="-7882251"/>
            <a:chExt cx="13066913" cy="5040000"/>
          </a:xfrm>
        </p:grpSpPr>
        <p:grpSp>
          <p:nvGrpSpPr>
            <p:cNvPr id="129" name="Group 128"/>
            <p:cNvGrpSpPr/>
            <p:nvPr/>
          </p:nvGrpSpPr>
          <p:grpSpPr>
            <a:xfrm>
              <a:off x="24231455" y="-7882251"/>
              <a:ext cx="13066913" cy="5040000"/>
              <a:chOff x="7121836" y="1226030"/>
              <a:chExt cx="13066913" cy="5040000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7121836" y="1226030"/>
                <a:ext cx="11819901" cy="5040000"/>
                <a:chOff x="7121836" y="1226030"/>
                <a:chExt cx="11819901" cy="504000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7841836" y="1946031"/>
                  <a:ext cx="3600000" cy="3600000"/>
                </a:xfrm>
                <a:prstGeom prst="ellipse">
                  <a:avLst/>
                </a:prstGeom>
                <a:noFill/>
                <a:ln>
                  <a:solidFill>
                    <a:srgbClr val="08F0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8021836" y="2126031"/>
                  <a:ext cx="3240000" cy="3240000"/>
                </a:xfrm>
                <a:prstGeom prst="ellipse">
                  <a:avLst/>
                </a:prstGeom>
                <a:noFill/>
                <a:ln w="79375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8201836" y="2306031"/>
                  <a:ext cx="2880000" cy="2880000"/>
                </a:xfrm>
                <a:prstGeom prst="ellipse">
                  <a:avLst/>
                </a:prstGeom>
                <a:noFill/>
                <a:ln w="95250">
                  <a:solidFill>
                    <a:srgbClr val="C6F0F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8237836" y="2342031"/>
                  <a:ext cx="2808000" cy="2808000"/>
                </a:xfrm>
                <a:prstGeom prst="ellipse">
                  <a:avLst/>
                </a:prstGeom>
                <a:noFill/>
                <a:ln w="38100">
                  <a:solidFill>
                    <a:srgbClr val="02393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41" name="Flowchart: Alternate Process 140"/>
                <p:cNvSpPr/>
                <p:nvPr/>
              </p:nvSpPr>
              <p:spPr>
                <a:xfrm>
                  <a:off x="11441836" y="2533229"/>
                  <a:ext cx="1711456" cy="233417"/>
                </a:xfrm>
                <a:prstGeom prst="flowChartAlternateProcess">
                  <a:avLst/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42" name="Parallelogram 141"/>
                <p:cNvSpPr/>
                <p:nvPr/>
              </p:nvSpPr>
              <p:spPr>
                <a:xfrm>
                  <a:off x="11477837" y="4521599"/>
                  <a:ext cx="4676564" cy="234000"/>
                </a:xfrm>
                <a:prstGeom prst="parallelogram">
                  <a:avLst>
                    <a:gd name="adj" fmla="val 20097"/>
                  </a:avLst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11784007" y="2982575"/>
                  <a:ext cx="7157730" cy="101566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6000" b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Neuropol" panose="020F0607030201010804" pitchFamily="34" charset="0"/>
                    </a:rPr>
                    <a:t>HIGH SCORES</a:t>
                  </a:r>
                  <a:endParaRPr lang="en-US" sz="60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Neuropol" panose="020F0607030201010804" pitchFamily="34" charset="0"/>
                  </a:endParaRPr>
                </a:p>
              </p:txBody>
            </p:sp>
            <p:sp>
              <p:nvSpPr>
                <p:cNvPr id="144" name="Block Arc 143"/>
                <p:cNvSpPr/>
                <p:nvPr/>
              </p:nvSpPr>
              <p:spPr>
                <a:xfrm rot="12217779">
                  <a:off x="7121836" y="1226030"/>
                  <a:ext cx="5040000" cy="5040000"/>
                </a:xfrm>
                <a:prstGeom prst="blockArc">
                  <a:avLst>
                    <a:gd name="adj1" fmla="val 11085401"/>
                    <a:gd name="adj2" fmla="val 7448105"/>
                    <a:gd name="adj3" fmla="val 6715"/>
                  </a:avLst>
                </a:prstGeom>
                <a:solidFill>
                  <a:srgbClr val="052E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1" name="Elbow Connector 130"/>
              <p:cNvCxnSpPr>
                <a:stCxn id="141" idx="3"/>
              </p:cNvCxnSpPr>
              <p:nvPr/>
            </p:nvCxnSpPr>
            <p:spPr>
              <a:xfrm>
                <a:off x="13153292" y="2649938"/>
                <a:ext cx="2574388" cy="116708"/>
              </a:xfrm>
              <a:prstGeom prst="bentConnector3">
                <a:avLst>
                  <a:gd name="adj1" fmla="val 27505"/>
                </a:avLst>
              </a:prstGeom>
              <a:ln w="66675">
                <a:solidFill>
                  <a:srgbClr val="C6F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Elbow Connector 131"/>
              <p:cNvCxnSpPr/>
              <p:nvPr/>
            </p:nvCxnSpPr>
            <p:spPr>
              <a:xfrm>
                <a:off x="13095305" y="2533229"/>
                <a:ext cx="6289975" cy="449346"/>
              </a:xfrm>
              <a:prstGeom prst="bentConnector3">
                <a:avLst/>
              </a:prstGeom>
              <a:ln w="66675">
                <a:solidFill>
                  <a:srgbClr val="C6F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15140288" y="4644238"/>
                <a:ext cx="3574432" cy="0"/>
              </a:xfrm>
              <a:prstGeom prst="straightConnector1">
                <a:avLst/>
              </a:prstGeom>
              <a:ln w="66675">
                <a:solidFill>
                  <a:srgbClr val="C6F0F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19385280" y="2952095"/>
                <a:ext cx="0" cy="1015663"/>
              </a:xfrm>
              <a:prstGeom prst="straightConnector1">
                <a:avLst/>
              </a:prstGeom>
              <a:ln w="66675">
                <a:solidFill>
                  <a:srgbClr val="C6F0F4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Block Arc 134"/>
              <p:cNvSpPr/>
              <p:nvPr/>
            </p:nvSpPr>
            <p:spPr>
              <a:xfrm rot="3829559">
                <a:off x="15585767" y="1628716"/>
                <a:ext cx="4404570" cy="4801394"/>
              </a:xfrm>
              <a:prstGeom prst="blockArc">
                <a:avLst>
                  <a:gd name="adj1" fmla="val 15433625"/>
                  <a:gd name="adj2" fmla="val 19497558"/>
                  <a:gd name="adj3" fmla="val 7658"/>
                </a:avLst>
              </a:prstGeom>
              <a:solidFill>
                <a:srgbClr val="052E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26182364" y="-6091913"/>
              <a:ext cx="1573451" cy="1732605"/>
              <a:chOff x="25835103" y="-737666"/>
              <a:chExt cx="1972035" cy="2815166"/>
            </a:xfrm>
          </p:grpSpPr>
          <p:sp>
            <p:nvSpPr>
              <p:cNvPr id="145" name="Flowchart: Punched Tape 144"/>
              <p:cNvSpPr/>
              <p:nvPr/>
            </p:nvSpPr>
            <p:spPr>
              <a:xfrm>
                <a:off x="25835103" y="-737666"/>
                <a:ext cx="1972035" cy="1307866"/>
              </a:xfrm>
              <a:prstGeom prst="flowChartPunchedTape">
                <a:avLst/>
              </a:prstGeom>
              <a:noFill/>
              <a:ln w="82550">
                <a:solidFill>
                  <a:srgbClr val="08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cxnSp>
            <p:nvCxnSpPr>
              <p:cNvPr id="147" name="Straight Connector 146"/>
              <p:cNvCxnSpPr>
                <a:stCxn id="145" idx="1"/>
              </p:cNvCxnSpPr>
              <p:nvPr/>
            </p:nvCxnSpPr>
            <p:spPr>
              <a:xfrm>
                <a:off x="25835103" y="-83733"/>
                <a:ext cx="0" cy="2161233"/>
              </a:xfrm>
              <a:prstGeom prst="line">
                <a:avLst/>
              </a:prstGeom>
              <a:noFill/>
              <a:ln w="82550">
                <a:solidFill>
                  <a:srgbClr val="08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53" name="Group 152"/>
          <p:cNvGrpSpPr/>
          <p:nvPr/>
        </p:nvGrpSpPr>
        <p:grpSpPr>
          <a:xfrm>
            <a:off x="23423956" y="-1172673"/>
            <a:ext cx="10282257" cy="5040000"/>
            <a:chOff x="24231455" y="-7882251"/>
            <a:chExt cx="10282257" cy="5040000"/>
          </a:xfrm>
        </p:grpSpPr>
        <p:grpSp>
          <p:nvGrpSpPr>
            <p:cNvPr id="154" name="Group 153"/>
            <p:cNvGrpSpPr/>
            <p:nvPr/>
          </p:nvGrpSpPr>
          <p:grpSpPr>
            <a:xfrm>
              <a:off x="24231455" y="-7882251"/>
              <a:ext cx="10282257" cy="5040000"/>
              <a:chOff x="7121836" y="1226030"/>
              <a:chExt cx="10282257" cy="5040000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7121836" y="1226030"/>
                <a:ext cx="9032565" cy="5040000"/>
                <a:chOff x="7121836" y="1226030"/>
                <a:chExt cx="9032565" cy="504000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7841836" y="1946031"/>
                  <a:ext cx="3600000" cy="3600000"/>
                </a:xfrm>
                <a:prstGeom prst="ellipse">
                  <a:avLst/>
                </a:prstGeom>
                <a:noFill/>
                <a:ln>
                  <a:solidFill>
                    <a:srgbClr val="08F0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 rot="1942333">
                  <a:off x="8021836" y="2126031"/>
                  <a:ext cx="3240000" cy="3240000"/>
                </a:xfrm>
                <a:prstGeom prst="ellipse">
                  <a:avLst/>
                </a:prstGeom>
                <a:noFill/>
                <a:ln w="79375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8201836" y="2306031"/>
                  <a:ext cx="2880000" cy="2880000"/>
                </a:xfrm>
                <a:prstGeom prst="ellipse">
                  <a:avLst/>
                </a:prstGeom>
                <a:noFill/>
                <a:ln w="95250">
                  <a:solidFill>
                    <a:srgbClr val="C6F0F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8237836" y="2342031"/>
                  <a:ext cx="2808000" cy="2808000"/>
                </a:xfrm>
                <a:prstGeom prst="ellipse">
                  <a:avLst/>
                </a:prstGeom>
                <a:noFill/>
                <a:ln w="38100">
                  <a:solidFill>
                    <a:srgbClr val="02393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68" name="Flowchart: Alternate Process 167"/>
                <p:cNvSpPr/>
                <p:nvPr/>
              </p:nvSpPr>
              <p:spPr>
                <a:xfrm>
                  <a:off x="11441836" y="2533229"/>
                  <a:ext cx="1711456" cy="233417"/>
                </a:xfrm>
                <a:prstGeom prst="flowChartAlternateProcess">
                  <a:avLst/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69" name="Parallelogram 168"/>
                <p:cNvSpPr/>
                <p:nvPr/>
              </p:nvSpPr>
              <p:spPr>
                <a:xfrm>
                  <a:off x="11477837" y="4521599"/>
                  <a:ext cx="4676564" cy="234000"/>
                </a:xfrm>
                <a:prstGeom prst="parallelogram">
                  <a:avLst>
                    <a:gd name="adj" fmla="val 20097"/>
                  </a:avLst>
                </a:prstGeom>
                <a:solidFill>
                  <a:srgbClr val="E2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11711029" y="3053066"/>
                  <a:ext cx="4293163" cy="101566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6000" b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Neuropol" panose="020F0607030201010804" pitchFamily="34" charset="0"/>
                    </a:rPr>
                    <a:t>HIGH SC</a:t>
                  </a:r>
                  <a:endParaRPr lang="en-US" sz="60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Neuropol" panose="020F0607030201010804" pitchFamily="34" charset="0"/>
                  </a:endParaRPr>
                </a:p>
              </p:txBody>
            </p:sp>
            <p:sp>
              <p:nvSpPr>
                <p:cNvPr id="171" name="Block Arc 170"/>
                <p:cNvSpPr/>
                <p:nvPr/>
              </p:nvSpPr>
              <p:spPr>
                <a:xfrm rot="12217779">
                  <a:off x="7121836" y="1226030"/>
                  <a:ext cx="5040000" cy="5040000"/>
                </a:xfrm>
                <a:prstGeom prst="blockArc">
                  <a:avLst>
                    <a:gd name="adj1" fmla="val 11085401"/>
                    <a:gd name="adj2" fmla="val 7448105"/>
                    <a:gd name="adj3" fmla="val 6715"/>
                  </a:avLst>
                </a:prstGeom>
                <a:solidFill>
                  <a:srgbClr val="052E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9" name="Elbow Connector 158"/>
              <p:cNvCxnSpPr>
                <a:stCxn id="168" idx="3"/>
              </p:cNvCxnSpPr>
              <p:nvPr/>
            </p:nvCxnSpPr>
            <p:spPr>
              <a:xfrm>
                <a:off x="13153292" y="2649938"/>
                <a:ext cx="2574388" cy="116708"/>
              </a:xfrm>
              <a:prstGeom prst="bentConnector3">
                <a:avLst>
                  <a:gd name="adj1" fmla="val 27505"/>
                </a:avLst>
              </a:prstGeom>
              <a:ln w="66675">
                <a:solidFill>
                  <a:srgbClr val="C6F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Elbow Connector 159"/>
              <p:cNvCxnSpPr/>
              <p:nvPr/>
            </p:nvCxnSpPr>
            <p:spPr>
              <a:xfrm>
                <a:off x="13095305" y="2533229"/>
                <a:ext cx="3380298" cy="449346"/>
              </a:xfrm>
              <a:prstGeom prst="bentConnector3">
                <a:avLst>
                  <a:gd name="adj1" fmla="val 50000"/>
                </a:avLst>
              </a:prstGeom>
              <a:ln w="66675">
                <a:solidFill>
                  <a:srgbClr val="C6F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flipV="1">
                <a:off x="15140288" y="4631522"/>
                <a:ext cx="1335315" cy="12716"/>
              </a:xfrm>
              <a:prstGeom prst="straightConnector1">
                <a:avLst/>
              </a:prstGeom>
              <a:ln w="66675">
                <a:solidFill>
                  <a:srgbClr val="C6F0F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Block Arc 162"/>
              <p:cNvSpPr/>
              <p:nvPr/>
            </p:nvSpPr>
            <p:spPr>
              <a:xfrm rot="3829559">
                <a:off x="12801111" y="1582966"/>
                <a:ext cx="4404570" cy="4801394"/>
              </a:xfrm>
              <a:prstGeom prst="blockArc">
                <a:avLst>
                  <a:gd name="adj1" fmla="val 15433625"/>
                  <a:gd name="adj2" fmla="val 19497558"/>
                  <a:gd name="adj3" fmla="val 7658"/>
                </a:avLst>
              </a:prstGeom>
              <a:solidFill>
                <a:srgbClr val="052E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26182364" y="-6091913"/>
              <a:ext cx="1573451" cy="1732605"/>
              <a:chOff x="25835103" y="-737666"/>
              <a:chExt cx="1972035" cy="2815166"/>
            </a:xfrm>
          </p:grpSpPr>
          <p:sp>
            <p:nvSpPr>
              <p:cNvPr id="156" name="Flowchart: Punched Tape 155"/>
              <p:cNvSpPr/>
              <p:nvPr/>
            </p:nvSpPr>
            <p:spPr>
              <a:xfrm>
                <a:off x="25835103" y="-737666"/>
                <a:ext cx="1972035" cy="1307866"/>
              </a:xfrm>
              <a:prstGeom prst="flowChartPunchedTape">
                <a:avLst/>
              </a:prstGeom>
              <a:noFill/>
              <a:ln w="82550">
                <a:solidFill>
                  <a:srgbClr val="08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cxnSp>
            <p:nvCxnSpPr>
              <p:cNvPr id="157" name="Straight Connector 156"/>
              <p:cNvCxnSpPr>
                <a:stCxn id="156" idx="1"/>
              </p:cNvCxnSpPr>
              <p:nvPr/>
            </p:nvCxnSpPr>
            <p:spPr>
              <a:xfrm>
                <a:off x="25835103" y="-83733"/>
                <a:ext cx="0" cy="2161233"/>
              </a:xfrm>
              <a:prstGeom prst="line">
                <a:avLst/>
              </a:prstGeom>
              <a:noFill/>
              <a:ln w="82550">
                <a:solidFill>
                  <a:srgbClr val="08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87" name="Group 186"/>
          <p:cNvGrpSpPr/>
          <p:nvPr/>
        </p:nvGrpSpPr>
        <p:grpSpPr>
          <a:xfrm>
            <a:off x="28818702" y="4131005"/>
            <a:ext cx="5144012" cy="5040000"/>
            <a:chOff x="27702634" y="4580714"/>
            <a:chExt cx="5144012" cy="5040000"/>
          </a:xfrm>
        </p:grpSpPr>
        <p:grpSp>
          <p:nvGrpSpPr>
            <p:cNvPr id="176" name="Group 175"/>
            <p:cNvGrpSpPr/>
            <p:nvPr/>
          </p:nvGrpSpPr>
          <p:grpSpPr>
            <a:xfrm>
              <a:off x="27702634" y="4580714"/>
              <a:ext cx="5144012" cy="5040000"/>
              <a:chOff x="7121836" y="1226030"/>
              <a:chExt cx="5144012" cy="5040000"/>
            </a:xfrm>
          </p:grpSpPr>
          <p:grpSp>
            <p:nvGrpSpPr>
              <p:cNvPr id="178" name="Group 177"/>
              <p:cNvGrpSpPr/>
              <p:nvPr/>
            </p:nvGrpSpPr>
            <p:grpSpPr>
              <a:xfrm>
                <a:off x="7121836" y="1226030"/>
                <a:ext cx="5040000" cy="5040000"/>
                <a:chOff x="7121836" y="1226030"/>
                <a:chExt cx="5040000" cy="5040000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7841836" y="1946031"/>
                  <a:ext cx="3600000" cy="3600000"/>
                </a:xfrm>
                <a:prstGeom prst="ellipse">
                  <a:avLst/>
                </a:prstGeom>
                <a:noFill/>
                <a:ln>
                  <a:solidFill>
                    <a:srgbClr val="08F0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 rot="4301707">
                  <a:off x="8021836" y="2126031"/>
                  <a:ext cx="3240000" cy="3240000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8201836" y="2306031"/>
                  <a:ext cx="2880000" cy="2880000"/>
                </a:xfrm>
                <a:prstGeom prst="ellipse">
                  <a:avLst/>
                </a:prstGeom>
                <a:noFill/>
                <a:ln w="95250">
                  <a:solidFill>
                    <a:srgbClr val="C6F0F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237836" y="2342031"/>
                  <a:ext cx="2808000" cy="2808000"/>
                </a:xfrm>
                <a:prstGeom prst="ellipse">
                  <a:avLst/>
                </a:prstGeom>
                <a:noFill/>
                <a:ln w="38100">
                  <a:solidFill>
                    <a:srgbClr val="023938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/>
                </a:p>
              </p:txBody>
            </p:sp>
            <p:sp>
              <p:nvSpPr>
                <p:cNvPr id="184" name="Block Arc 183"/>
                <p:cNvSpPr/>
                <p:nvPr/>
              </p:nvSpPr>
              <p:spPr>
                <a:xfrm rot="12217779">
                  <a:off x="7121836" y="1226030"/>
                  <a:ext cx="5040000" cy="5040000"/>
                </a:xfrm>
                <a:prstGeom prst="blockArc">
                  <a:avLst>
                    <a:gd name="adj1" fmla="val 11085401"/>
                    <a:gd name="adj2" fmla="val 7448105"/>
                    <a:gd name="adj3" fmla="val 6715"/>
                  </a:avLst>
                </a:prstGeom>
                <a:solidFill>
                  <a:srgbClr val="052E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9" name="Block Arc 178"/>
              <p:cNvSpPr/>
              <p:nvPr/>
            </p:nvSpPr>
            <p:spPr>
              <a:xfrm rot="3829559">
                <a:off x="7662866" y="1456383"/>
                <a:ext cx="4404570" cy="4801394"/>
              </a:xfrm>
              <a:prstGeom prst="blockArc">
                <a:avLst>
                  <a:gd name="adj1" fmla="val 15433625"/>
                  <a:gd name="adj2" fmla="val 19497558"/>
                  <a:gd name="adj3" fmla="val 7658"/>
                </a:avLst>
              </a:prstGeom>
              <a:solidFill>
                <a:srgbClr val="052E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5" name="Flowchart: Punched Tape 184"/>
            <p:cNvSpPr/>
            <p:nvPr/>
          </p:nvSpPr>
          <p:spPr>
            <a:xfrm>
              <a:off x="29538071" y="6397820"/>
              <a:ext cx="1573451" cy="804931"/>
            </a:xfrm>
            <a:prstGeom prst="flowChartPunchedTape">
              <a:avLst/>
            </a:prstGeom>
            <a:solidFill>
              <a:srgbClr val="E2F7F7"/>
            </a:solidFill>
            <a:ln w="82550">
              <a:solidFill>
                <a:srgbClr val="08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86" name="Straight Connector 185"/>
            <p:cNvCxnSpPr>
              <a:stCxn id="185" idx="1"/>
            </p:cNvCxnSpPr>
            <p:nvPr/>
          </p:nvCxnSpPr>
          <p:spPr>
            <a:xfrm>
              <a:off x="29538071" y="6800286"/>
              <a:ext cx="0" cy="1330139"/>
            </a:xfrm>
            <a:prstGeom prst="line">
              <a:avLst/>
            </a:prstGeom>
            <a:noFill/>
            <a:ln w="82550">
              <a:solidFill>
                <a:srgbClr val="08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88" name="Picture 18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00" y="5214960"/>
            <a:ext cx="72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1679" y="-4555958"/>
            <a:ext cx="9329122" cy="1476675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2905325" y="-2281481"/>
            <a:ext cx="5652951" cy="5831311"/>
            <a:chOff x="12905325" y="-2281481"/>
            <a:chExt cx="5652951" cy="5831311"/>
          </a:xfrm>
        </p:grpSpPr>
        <p:pic>
          <p:nvPicPr>
            <p:cNvPr id="1026" name="Picture 2" descr="Image result for settings icon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7735" y="-1127760"/>
              <a:ext cx="3955181" cy="3955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Block Arc 13"/>
            <p:cNvSpPr/>
            <p:nvPr/>
          </p:nvSpPr>
          <p:spPr>
            <a:xfrm rot="18539074">
              <a:off x="12905325" y="-1850170"/>
              <a:ext cx="5400000" cy="5400000"/>
            </a:xfrm>
            <a:prstGeom prst="blockArc">
              <a:avLst>
                <a:gd name="adj1" fmla="val 2063248"/>
                <a:gd name="adj2" fmla="val 19068380"/>
                <a:gd name="adj3" fmla="val 544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chemeClr val="tx1"/>
                </a:solidFill>
              </a:endParaRPr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14874240" y="-2281481"/>
              <a:ext cx="975360" cy="1036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17582916" y="-518160"/>
              <a:ext cx="975360" cy="1036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627735" y="3942344"/>
            <a:ext cx="5652951" cy="5831311"/>
            <a:chOff x="13627735" y="3942344"/>
            <a:chExt cx="5652951" cy="5831311"/>
          </a:xfrm>
        </p:grpSpPr>
        <p:grpSp>
          <p:nvGrpSpPr>
            <p:cNvPr id="19" name="Group 18"/>
            <p:cNvGrpSpPr/>
            <p:nvPr/>
          </p:nvGrpSpPr>
          <p:grpSpPr>
            <a:xfrm>
              <a:off x="13627735" y="3942344"/>
              <a:ext cx="5652951" cy="5831311"/>
              <a:chOff x="12905325" y="-2281481"/>
              <a:chExt cx="5652951" cy="5831311"/>
            </a:xfrm>
          </p:grpSpPr>
          <p:sp>
            <p:nvSpPr>
              <p:cNvPr id="21" name="Block Arc 20"/>
              <p:cNvSpPr/>
              <p:nvPr/>
            </p:nvSpPr>
            <p:spPr>
              <a:xfrm rot="18539074">
                <a:off x="12905325" y="-1850170"/>
                <a:ext cx="5400000" cy="5400000"/>
              </a:xfrm>
              <a:prstGeom prst="blockArc">
                <a:avLst>
                  <a:gd name="adj1" fmla="val 2063248"/>
                  <a:gd name="adj2" fmla="val 19068380"/>
                  <a:gd name="adj3" fmla="val 544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lowchart: Connector 21"/>
              <p:cNvSpPr/>
              <p:nvPr/>
            </p:nvSpPr>
            <p:spPr>
              <a:xfrm>
                <a:off x="14874240" y="-2281481"/>
                <a:ext cx="975360" cy="103632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  <p:sp>
            <p:nvSpPr>
              <p:cNvPr id="23" name="Flowchart: Connector 22"/>
              <p:cNvSpPr/>
              <p:nvPr/>
            </p:nvSpPr>
            <p:spPr>
              <a:xfrm>
                <a:off x="17582916" y="-518160"/>
                <a:ext cx="975360" cy="103632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</p:grpSp>
        <p:pic>
          <p:nvPicPr>
            <p:cNvPr id="1028" name="Picture 4" descr="Image result for share icon png blu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4330" y="5581957"/>
              <a:ext cx="2880000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590" y="7775169"/>
            <a:ext cx="1350000" cy="1350000"/>
          </a:xfrm>
          <a:prstGeom prst="rect">
            <a:avLst/>
          </a:prstGeom>
        </p:spPr>
      </p:pic>
      <p:pic>
        <p:nvPicPr>
          <p:cNvPr id="25" name="Picture 24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91" y="7775169"/>
            <a:ext cx="1350000" cy="135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-259590" y="8138791"/>
            <a:ext cx="30958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europol" panose="020F0607030201010804" pitchFamily="34" charset="0"/>
              </a:rPr>
              <a:t>SETTINGS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europol" panose="020F06070302010108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47691" y="8127003"/>
            <a:ext cx="24048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europol" panose="020F0607030201010804" pitchFamily="34" charset="0"/>
              </a:rPr>
              <a:t>SHARE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europol" panose="020F0607030201010804" pitchFamily="34" charset="0"/>
            </a:endParaRPr>
          </a:p>
        </p:txBody>
      </p:sp>
      <p:pic>
        <p:nvPicPr>
          <p:cNvPr id="30" name="Picture 29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880" y="-286027"/>
            <a:ext cx="7653993" cy="3178228"/>
          </a:xfrm>
          <a:prstGeom prst="rect">
            <a:avLst/>
          </a:prstGeom>
        </p:spPr>
      </p:pic>
      <p:pic>
        <p:nvPicPr>
          <p:cNvPr id="31" name="Picture 30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3" y="2252433"/>
            <a:ext cx="4976423" cy="2394749"/>
          </a:xfrm>
          <a:prstGeom prst="rect">
            <a:avLst/>
          </a:prstGeom>
        </p:spPr>
      </p:pic>
      <p:pic>
        <p:nvPicPr>
          <p:cNvPr id="32" name="Picture 31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123" y="4334111"/>
            <a:ext cx="7041849" cy="25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4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7322315" y="-544044"/>
            <a:ext cx="14087098" cy="13892006"/>
            <a:chOff x="-1217379" y="-4703013"/>
            <a:chExt cx="14087098" cy="13892006"/>
          </a:xfrm>
        </p:grpSpPr>
        <p:pic>
          <p:nvPicPr>
            <p:cNvPr id="2052" name="Picture 4" descr="Blue Pink and White Andromeda Galaxy Way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96" y="-3093720"/>
              <a:ext cx="10800000" cy="1080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black hole"/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4" t="19326" r="24323" b="19714"/>
            <a:stretch/>
          </p:blipFill>
          <p:spPr bwMode="auto">
            <a:xfrm>
              <a:off x="1440776" y="-985560"/>
              <a:ext cx="9083040" cy="6583680"/>
            </a:xfrm>
            <a:prstGeom prst="roundRect">
              <a:avLst/>
            </a:prstGeom>
            <a:noFill/>
            <a:effectLst>
              <a:softEdge rad="1028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 rot="7365934">
              <a:off x="5038670" y="1357945"/>
              <a:ext cx="8777421" cy="6884676"/>
              <a:chOff x="-11651666" y="458147"/>
              <a:chExt cx="8777421" cy="6884676"/>
            </a:xfrm>
          </p:grpSpPr>
          <p:pic>
            <p:nvPicPr>
              <p:cNvPr id="2056" name="Picture 8" descr="Image result for fireball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324181">
                <a:off x="-10705293" y="-488226"/>
                <a:ext cx="6884676" cy="8777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Flowchart: Connector 4"/>
              <p:cNvSpPr/>
              <p:nvPr/>
            </p:nvSpPr>
            <p:spPr>
              <a:xfrm>
                <a:off x="-7254240" y="1920240"/>
                <a:ext cx="2590800" cy="2682240"/>
              </a:xfrm>
              <a:prstGeom prst="flowChartConnector">
                <a:avLst/>
              </a:prstGeom>
              <a:gradFill>
                <a:gsLst>
                  <a:gs pos="51000">
                    <a:srgbClr val="C5E784"/>
                  </a:gs>
                  <a:gs pos="17000">
                    <a:srgbClr val="F0FAC5"/>
                  </a:gs>
                  <a:gs pos="78000">
                    <a:srgbClr val="A5C87A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softEdge rad="292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21178766">
              <a:off x="-1217379" y="662631"/>
              <a:ext cx="8777421" cy="6884676"/>
              <a:chOff x="-11651666" y="458147"/>
              <a:chExt cx="8777421" cy="6884676"/>
            </a:xfrm>
          </p:grpSpPr>
          <p:pic>
            <p:nvPicPr>
              <p:cNvPr id="11" name="Picture 8" descr="Image result for fireball png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324181">
                <a:off x="-10705293" y="-488226"/>
                <a:ext cx="6884676" cy="8777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Flowchart: Connector 11"/>
              <p:cNvSpPr/>
              <p:nvPr/>
            </p:nvSpPr>
            <p:spPr>
              <a:xfrm>
                <a:off x="-7254240" y="1920240"/>
                <a:ext cx="2590800" cy="2682240"/>
              </a:xfrm>
              <a:prstGeom prst="flowChartConnector">
                <a:avLst/>
              </a:prstGeom>
              <a:gradFill>
                <a:gsLst>
                  <a:gs pos="51000">
                    <a:srgbClr val="D99671"/>
                  </a:gs>
                  <a:gs pos="17000">
                    <a:srgbClr val="F2A377"/>
                  </a:gs>
                  <a:gs pos="78000">
                    <a:srgbClr val="BD927B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softEdge rad="292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rot="16200000">
              <a:off x="3635887" y="-3756640"/>
              <a:ext cx="8777421" cy="6884676"/>
              <a:chOff x="-11651666" y="458147"/>
              <a:chExt cx="8777421" cy="6884676"/>
            </a:xfrm>
          </p:grpSpPr>
          <p:pic>
            <p:nvPicPr>
              <p:cNvPr id="14" name="Picture 8" descr="Image result for fireball png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324181">
                <a:off x="-10705293" y="-488226"/>
                <a:ext cx="6884676" cy="8777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Flowchart: Connector 14"/>
              <p:cNvSpPr/>
              <p:nvPr/>
            </p:nvSpPr>
            <p:spPr>
              <a:xfrm>
                <a:off x="-7512449" y="2253511"/>
                <a:ext cx="2590800" cy="2682240"/>
              </a:xfrm>
              <a:prstGeom prst="flowChartConnector">
                <a:avLst/>
              </a:prstGeom>
              <a:gradFill>
                <a:gsLst>
                  <a:gs pos="51000">
                    <a:srgbClr val="DDD365"/>
                  </a:gs>
                  <a:gs pos="17000">
                    <a:srgbClr val="F4E868"/>
                  </a:gs>
                  <a:gs pos="78000">
                    <a:srgbClr val="C5BC6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softEdge rad="292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/>
              </a:p>
            </p:txBody>
          </p:sp>
        </p:grpSp>
      </p:grpSp>
      <p:pic>
        <p:nvPicPr>
          <p:cNvPr id="8" name="Picture 7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5" t="15749" r="16953" b="15323"/>
          <a:stretch/>
        </p:blipFill>
        <p:spPr>
          <a:xfrm>
            <a:off x="-6346781" y="-243841"/>
            <a:ext cx="4680000" cy="4680000"/>
          </a:xfrm>
          <a:prstGeom prst="round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537731" y="-5428889"/>
            <a:ext cx="10877551" cy="17230725"/>
            <a:chOff x="1102701" y="-5491163"/>
            <a:chExt cx="10877551" cy="1723072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2702" y="-5491163"/>
              <a:ext cx="10877550" cy="17230725"/>
            </a:xfrm>
            <a:prstGeom prst="rect">
              <a:avLst/>
            </a:prstGeom>
          </p:spPr>
        </p:pic>
        <p:pic>
          <p:nvPicPr>
            <p:cNvPr id="20" name="Picture 2" descr="Image result for cartoon planet 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80056">
              <a:off x="5961214" y="-3829943"/>
              <a:ext cx="4897720" cy="4916156"/>
            </a:xfrm>
            <a:prstGeom prst="rect">
              <a:avLst/>
            </a:prstGeom>
            <a:noFill/>
            <a:effectLst>
              <a:glow rad="901700">
                <a:schemeClr val="accent1">
                  <a:satMod val="175000"/>
                  <a:alpha val="22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cartoon planets png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633" y="6302741"/>
              <a:ext cx="4955687" cy="4955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1102701" y="-5474366"/>
              <a:ext cx="10877550" cy="17213928"/>
            </a:xfrm>
            <a:prstGeom prst="rect">
              <a:avLst/>
            </a:prstGeom>
            <a:gradFill flip="none" rotWithShape="1">
              <a:gsLst>
                <a:gs pos="51000">
                  <a:srgbClr val="02070B">
                    <a:alpha val="67000"/>
                  </a:srgbClr>
                </a:gs>
                <a:gs pos="17000">
                  <a:srgbClr val="010A0D">
                    <a:alpha val="0"/>
                  </a:srgbClr>
                </a:gs>
                <a:gs pos="71000">
                  <a:srgbClr val="030409">
                    <a:alpha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3" name="Moon 22"/>
            <p:cNvSpPr/>
            <p:nvPr/>
          </p:nvSpPr>
          <p:spPr>
            <a:xfrm rot="4841636">
              <a:off x="5240905" y="4995469"/>
              <a:ext cx="2154948" cy="4807103"/>
            </a:xfrm>
            <a:prstGeom prst="moon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Moon 23"/>
            <p:cNvSpPr/>
            <p:nvPr/>
          </p:nvSpPr>
          <p:spPr>
            <a:xfrm rot="19147722">
              <a:off x="6274341" y="-3203596"/>
              <a:ext cx="2674736" cy="5194557"/>
            </a:xfrm>
            <a:prstGeom prst="moon">
              <a:avLst>
                <a:gd name="adj" fmla="val 26541"/>
              </a:avLst>
            </a:prstGeom>
            <a:gradFill flip="none" rotWithShape="1">
              <a:gsLst>
                <a:gs pos="16000">
                  <a:schemeClr val="accent1">
                    <a:lumMod val="20000"/>
                    <a:lumOff val="80000"/>
                  </a:schemeClr>
                </a:gs>
                <a:gs pos="89000">
                  <a:srgbClr val="1E3549"/>
                </a:gs>
              </a:gsLst>
              <a:lin ang="600000" scaled="0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5" name="Oval 24"/>
            <p:cNvSpPr/>
            <p:nvPr/>
          </p:nvSpPr>
          <p:spPr>
            <a:xfrm>
              <a:off x="3383280" y="1584960"/>
              <a:ext cx="1889760" cy="1896539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2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</a:gradFill>
            <a:effectLst>
              <a:softEdge rad="546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pic>
        <p:nvPicPr>
          <p:cNvPr id="26" name="Picture 6" descr="Image result for black hole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19326" r="24323" b="19714"/>
          <a:stretch/>
        </p:blipFill>
        <p:spPr bwMode="auto">
          <a:xfrm>
            <a:off x="10479635" y="-4457425"/>
            <a:ext cx="4486045" cy="3216086"/>
          </a:xfrm>
          <a:prstGeom prst="roundRect">
            <a:avLst/>
          </a:prstGeom>
          <a:noFill/>
          <a:effectLst>
            <a:softEdge rad="825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lowchart: Connector 26"/>
          <p:cNvSpPr/>
          <p:nvPr/>
        </p:nvSpPr>
        <p:spPr>
          <a:xfrm rot="16200000">
            <a:off x="-9529193" y="1610041"/>
            <a:ext cx="2590800" cy="2682240"/>
          </a:xfrm>
          <a:prstGeom prst="flowChartConnector">
            <a:avLst/>
          </a:prstGeom>
          <a:gradFill>
            <a:gsLst>
              <a:gs pos="51000">
                <a:srgbClr val="DDD365"/>
              </a:gs>
              <a:gs pos="17000">
                <a:srgbClr val="F4E868"/>
              </a:gs>
              <a:gs pos="78000">
                <a:srgbClr val="C5BC68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28" name="Picture 8" descr="Image result for fireball 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136094" y="-6173103"/>
            <a:ext cx="3648821" cy="46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Image result for fireball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02947">
            <a:off x="10200874" y="-3515495"/>
            <a:ext cx="2954645" cy="376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83937" y="2967335"/>
            <a:ext cx="502413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europol" panose="020F0607030201010804" pitchFamily="34" charset="0"/>
              </a:rPr>
              <a:t>Smart Ball</a:t>
            </a:r>
          </a:p>
          <a:p>
            <a:pPr algn="ctr"/>
            <a:r>
              <a:rPr lang="en-IN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europol" panose="020F0607030201010804" pitchFamily="34" charset="0"/>
              </a:rPr>
              <a:t>In the Hole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europol" panose="020F060703020101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78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20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Neuropol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SHAILESH RAWAT</dc:creator>
  <cp:lastModifiedBy>SHAILESH RAWAT</cp:lastModifiedBy>
  <cp:revision>21</cp:revision>
  <dcterms:created xsi:type="dcterms:W3CDTF">2017-05-14T11:18:16Z</dcterms:created>
  <dcterms:modified xsi:type="dcterms:W3CDTF">2017-05-15T16:13:44Z</dcterms:modified>
</cp:coreProperties>
</file>